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6" r:id="rId6"/>
    <p:sldId id="258" r:id="rId7"/>
    <p:sldId id="259" r:id="rId8"/>
    <p:sldId id="262" r:id="rId9"/>
    <p:sldId id="260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E0C4914-6B3D-4200-A59C-7E752FA80287}">
          <p14:sldIdLst>
            <p14:sldId id="256"/>
          </p14:sldIdLst>
        </p14:section>
        <p14:section name="ACR Scanning" id="{2F2DA4DE-73C7-4A3D-A6F6-5331D6802D3B}">
          <p14:sldIdLst>
            <p14:sldId id="266"/>
          </p14:sldIdLst>
        </p14:section>
        <p14:section name="ASC Integration" id="{3CAAA629-9B58-4C91-8FA4-5CCBFCB18F3B}">
          <p14:sldIdLst>
            <p14:sldId id="258"/>
            <p14:sldId id="259"/>
          </p14:sldIdLst>
        </p14:section>
        <p14:section name="Private Clusters" id="{CE3B1929-B502-4945-A446-8D02F4468CF7}">
          <p14:sldIdLst>
            <p14:sldId id="262"/>
          </p14:sldIdLst>
        </p14:section>
        <p14:section name="Azure Policy" id="{C7A90110-68F5-492F-A2B3-31E89C5D0CF0}">
          <p14:sldIdLst>
            <p14:sldId id="260"/>
          </p14:sldIdLst>
        </p14:section>
        <p14:section name="Materials" id="{C493649E-3D35-4EF0-9BBF-86D8176D9FD1}">
          <p14:sldIdLst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687B8B-5CDC-4BB2-A296-0E58B31680A8}" v="1" dt="2019-11-16T00:16:14.9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ky Heinrich" userId="ecd135ce-272d-4d22-8ca6-2de297d62154" providerId="ADAL" clId="{0F687B8B-5CDC-4BB2-A296-0E58B31680A8}"/>
    <pc:docChg chg="modSld">
      <pc:chgData name="Nicky Heinrich" userId="ecd135ce-272d-4d22-8ca6-2de297d62154" providerId="ADAL" clId="{0F687B8B-5CDC-4BB2-A296-0E58B31680A8}" dt="2019-11-16T00:16:14.941" v="0"/>
      <pc:docMkLst>
        <pc:docMk/>
      </pc:docMkLst>
      <pc:sldChg chg="delSp">
        <pc:chgData name="Nicky Heinrich" userId="ecd135ce-272d-4d22-8ca6-2de297d62154" providerId="ADAL" clId="{0F687B8B-5CDC-4BB2-A296-0E58B31680A8}" dt="2019-11-16T00:16:14.941" v="0"/>
        <pc:sldMkLst>
          <pc:docMk/>
          <pc:sldMk cId="1115645134" sldId="267"/>
        </pc:sldMkLst>
        <pc:spChg chg="del">
          <ac:chgData name="Nicky Heinrich" userId="ecd135ce-272d-4d22-8ca6-2de297d62154" providerId="ADAL" clId="{0F687B8B-5CDC-4BB2-A296-0E58B31680A8}" dt="2019-11-16T00:16:14.941" v="0"/>
          <ac:spMkLst>
            <pc:docMk/>
            <pc:sldMk cId="1115645134" sldId="267"/>
            <ac:spMk id="2" creationId="{8E344A07-9666-4C26-9945-C5DD48A43298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75D0C-10F5-42BD-9E7B-8EBFBE58EB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C39F6A-299D-43CC-B57F-A17D8F4D3E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8B928C-BFE1-4201-A6CB-D9E5D1B2B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F51D92-9316-4D03-A637-A77957327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8C1F15-1862-462F-9A3D-D9367BEC5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582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9FE6B-03A5-4F0E-B9C3-D5CCEC32D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063A7A-B456-4A44-8992-F4DF7B724A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AC462-72B0-492B-A5FF-C5CA83914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9F0A7-21E9-4E87-8CBE-292DA4B3C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C5AE4-4447-4A77-ABFE-F5EF6C45D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9118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690D5C-0345-407F-B9AF-4D88D1D425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23AD5-805F-427D-9F40-C84E62AE57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CE89D-9343-4253-8CCE-0E328D151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7B4D8D-1F6A-4F12-8CE5-B0649E495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3E1A6-FCEB-42DC-A6F4-F004C7CB2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320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2253A-1F4E-42E6-9D7E-56E54C727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A68607-CC90-4F2F-8101-F5FDECF0D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5B1C9A-F222-44D5-8F0E-F2A7879B7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A8639-A7E5-470B-AD60-702EB09C7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D90A2-0559-4899-A127-20D9239A2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315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16CD1-6650-46D3-BB29-0BFD82B86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E3209-698C-4520-9D31-2FCD339D24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F98368-7843-46A1-B6DE-9A1ED083B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AE5549-6060-4A28-BB3B-DC933B880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FF638-2413-4196-9E0B-634A7B355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70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C0F3-1073-4CDB-9CD7-71786FFC3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CBEE7-666F-46F7-B555-28B4AA797F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866305-665B-43D7-9C94-78D943F304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D541F-5770-4956-9D79-B48FA5AE3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966DA3-4963-4B97-8F87-FFF238B1B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D63A63-1A20-4A43-A609-EABC0A90F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82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EB12C-0AEC-4CFF-A30E-303AD6D51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8E3221-12EC-470E-A67D-1D03774FF7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A4E59A-AACD-441C-AAAB-9E53243DE3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BB2EFD-5BBA-4F48-9F1C-1F63E9FE80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0D8417-0AD7-4794-886D-D1E4F836DC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1E5B8C-088F-4EAE-8571-6AB045512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E16561-891C-4345-94E9-6B183107AB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BD3DBC-8820-4034-A8B7-E7D8B32FB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800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45DD8-415A-4186-A834-044FDB7F3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56869E-CB7C-47D0-A858-7DFE1AFF5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5E803C-92D5-4984-B344-2CB0B71EA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95333A-E1F1-4EFC-92F9-4AD6C2069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57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2F751E-F99B-4BD3-805E-1888B0361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E31222-1205-417F-B5DE-D2070BF85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C62452-66FD-4249-AEFD-0429B80CC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48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BBF95-A3D4-4E54-BEDE-4D280F24A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0DCBA-C465-402C-B07D-684E37D5A8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95BDA7-6999-4306-A771-67F8E93607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8B342-E144-4E85-8618-E9EA51BE1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77AB90-49B1-47BC-AE2C-2DB41D460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A4F7B-A8A6-428B-B671-9BA8FFA77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52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D6514-5C00-41A5-93A8-C826A55D1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623A05-89E1-4703-9348-E5B92300BC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25D556-DEFF-4A48-BE36-ABA2B47D1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0F52C-02DD-46AE-A1B2-B17AF6BE9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4A75DB-47E5-4B98-B316-BE85432C8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476BA7-3B6D-4324-AF0B-AB73B227B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784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81E8D9-B451-47D6-B931-E97CD1D04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F067F-E30E-4D82-ABA7-2DCF53771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97518-2628-49DE-8777-D67DCC9E52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C9FD56-3390-4356-8010-D7FC74733CBA}" type="datetimeFigureOut">
              <a:rPr lang="en-US" smtClean="0"/>
              <a:t>11/15/2019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1AD42-2CF9-49FE-BEBA-37ED705C27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682C8-982C-4265-8165-27F7FCA332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DBF12-3015-4CE2-B200-93E41AB2D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587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aks/secure" TargetMode="External"/><Relationship Id="rId2" Type="http://schemas.openxmlformats.org/officeDocument/2006/relationships/hyperlink" Target="https://github.com/sakthi-vetrivel/aks-demo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075AA-4525-4F20-B317-F3D7B5A748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Azure Kubernetes Service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43CD67-C806-4F7F-BE99-F3FDF5377C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516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8E634-CD07-4C27-BF43-4EEC5454F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cr-scanning">
            <a:hlinkClick r:id="" action="ppaction://media"/>
            <a:extLst>
              <a:ext uri="{FF2B5EF4-FFF2-40B4-BE49-F238E27FC236}">
                <a16:creationId xmlns:a16="http://schemas.microsoft.com/office/drawing/2014/main" id="{EAC063D2-3BEC-47A2-B755-BE54B646C93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12389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22C19-64A7-4A04-9435-85786D4BA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security-center-recommendations">
            <a:hlinkClick r:id="" action="ppaction://media"/>
            <a:extLst>
              <a:ext uri="{FF2B5EF4-FFF2-40B4-BE49-F238E27FC236}">
                <a16:creationId xmlns:a16="http://schemas.microsoft.com/office/drawing/2014/main" id="{832F3BDE-8422-44C4-8B16-81CF5671E41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0068" y="-2409"/>
            <a:ext cx="10291864" cy="6860409"/>
          </a:xfrm>
        </p:spPr>
      </p:pic>
    </p:spTree>
    <p:extLst>
      <p:ext uri="{BB962C8B-B14F-4D97-AF65-F5344CB8AC3E}">
        <p14:creationId xmlns:p14="http://schemas.microsoft.com/office/powerpoint/2010/main" val="2483376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8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D6526-33AE-49CC-88BD-8365B92C3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sc-security-alerts">
            <a:hlinkClick r:id="" action="ppaction://media"/>
            <a:extLst>
              <a:ext uri="{FF2B5EF4-FFF2-40B4-BE49-F238E27FC236}">
                <a16:creationId xmlns:a16="http://schemas.microsoft.com/office/drawing/2014/main" id="{72E23C94-8423-4D2C-8039-AD0DF68CFB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0329" y="11271"/>
            <a:ext cx="10271342" cy="6846729"/>
          </a:xfrm>
        </p:spPr>
      </p:pic>
    </p:spTree>
    <p:extLst>
      <p:ext uri="{BB962C8B-B14F-4D97-AF65-F5344CB8AC3E}">
        <p14:creationId xmlns:p14="http://schemas.microsoft.com/office/powerpoint/2010/main" val="867648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7379B-9E12-4170-A233-62EBCC58D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rivate-clusters">
            <a:hlinkClick r:id="" action="ppaction://media"/>
            <a:extLst>
              <a:ext uri="{FF2B5EF4-FFF2-40B4-BE49-F238E27FC236}">
                <a16:creationId xmlns:a16="http://schemas.microsoft.com/office/drawing/2014/main" id="{A35F0AE1-2D1C-45BD-89CB-C44245AB30F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1539411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20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FC51A-AAF3-430D-ADC2-D06BACFC8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azure-policy">
            <a:hlinkClick r:id="" action="ppaction://media"/>
            <a:extLst>
              <a:ext uri="{FF2B5EF4-FFF2-40B4-BE49-F238E27FC236}">
                <a16:creationId xmlns:a16="http://schemas.microsoft.com/office/drawing/2014/main" id="{FD9D07D2-C47D-4762-BE8F-8DD8EAA384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8558" y="0"/>
            <a:ext cx="10294883" cy="6862422"/>
          </a:xfrm>
        </p:spPr>
      </p:pic>
    </p:spTree>
    <p:extLst>
      <p:ext uri="{BB962C8B-B14F-4D97-AF65-F5344CB8AC3E}">
        <p14:creationId xmlns:p14="http://schemas.microsoft.com/office/powerpoint/2010/main" val="276399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6758F-77C0-4E17-9359-7E527C8328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For setup instructions to run these demos live, check out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https://github.com/sakthi-vetrivel/aks-demos</a:t>
            </a:r>
            <a:endParaRPr lang="en-US" dirty="0"/>
          </a:p>
          <a:p>
            <a:pPr marL="0" indent="0">
              <a:buNone/>
            </a:pPr>
            <a:r>
              <a:rPr lang="en-US">
                <a:hlinkClick r:id="rId3"/>
              </a:rPr>
              <a:t>https://aka.ms/aks/secure</a:t>
            </a:r>
            <a:endParaRPr lang="en-US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645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1afd64c6-3b20-4a83-8543-73a1cb241ff8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3BFEA6670850D489FBE50A38BB114DE" ma:contentTypeVersion="12" ma:contentTypeDescription="Create a new document." ma:contentTypeScope="" ma:versionID="68fc69eef241cafe1e8b9727be4912ca">
  <xsd:schema xmlns:xsd="http://www.w3.org/2001/XMLSchema" xmlns:xs="http://www.w3.org/2001/XMLSchema" xmlns:p="http://schemas.microsoft.com/office/2006/metadata/properties" xmlns:ns2="1afd64c6-3b20-4a83-8543-73a1cb241ff8" xmlns:ns3="9bfdb562-6358-4d55-8c49-473d054400c7" targetNamespace="http://schemas.microsoft.com/office/2006/metadata/properties" ma:root="true" ma:fieldsID="765d5ddeaa2fe1f5ef019735ef2ea376" ns2:_="" ns3:_="">
    <xsd:import namespace="1afd64c6-3b20-4a83-8543-73a1cb241ff8"/>
    <xsd:import namespace="9bfdb562-6358-4d55-8c49-473d054400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fd64c6-3b20-4a83-8543-73a1cb241ff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fdb562-6358-4d55-8c49-473d054400c7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9323D3F-EE31-4D71-9211-4614F73A85B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68DB0E2-E398-4828-949C-5B500A8C12B6}">
  <ds:schemaRefs>
    <ds:schemaRef ds:uri="http://schemas.microsoft.com/office/2006/metadata/properties"/>
    <ds:schemaRef ds:uri="http://schemas.microsoft.com/office/2006/documentManagement/types"/>
    <ds:schemaRef ds:uri="http://purl.org/dc/terms/"/>
    <ds:schemaRef ds:uri="14fb2d4f-6f3f-42c1-878d-9d2cd6e57a5b"/>
    <ds:schemaRef ds:uri="http://purl.org/dc/dcmitype/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831c39e0-dd90-447e-9de9-42e14b11410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77EAF951-245F-4D7A-800C-4F11407401FB}"/>
</file>

<file path=docProps/app.xml><?xml version="1.0" encoding="utf-8"?>
<Properties xmlns="http://schemas.openxmlformats.org/officeDocument/2006/extended-properties" xmlns:vt="http://schemas.openxmlformats.org/officeDocument/2006/docPropsVTypes">
  <TotalTime>1292</TotalTime>
  <Words>32</Words>
  <Application>Microsoft Office PowerPoint</Application>
  <PresentationFormat>Widescreen</PresentationFormat>
  <Paragraphs>4</Paragraphs>
  <Slides>7</Slides>
  <Notes>0</Notes>
  <HiddenSlides>2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Azure Kubernetes Service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Kubernetes Service</dc:title>
  <dc:creator>Sakthi Vetrivel</dc:creator>
  <cp:lastModifiedBy>Nicky Heinrich</cp:lastModifiedBy>
  <cp:revision>6</cp:revision>
  <dcterms:created xsi:type="dcterms:W3CDTF">2019-10-31T05:35:36Z</dcterms:created>
  <dcterms:modified xsi:type="dcterms:W3CDTF">2019-11-16T00:16:22Z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suvetriv@microsoft.com</vt:lpwstr>
  </property>
  <property fmtid="{D5CDD505-2E9C-101B-9397-08002B2CF9AE}" pid="5" name="MSIP_Label_f42aa342-8706-4288-bd11-ebb85995028c_SetDate">
    <vt:lpwstr>2019-10-31T15:55:02.4812453Z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fb95d143-95ba-4dfa-bedf-6beb69801f36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0x01010033BFEA6670850D489FBE50A38BB114DE</vt:lpwstr>
  </property>
</Properties>
</file>

<file path=docProps/thumbnail.jpeg>
</file>